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3141B-BDB2-4B10-954C-43FAC841F267}" type="datetimeFigureOut">
              <a:rPr lang="en-US" smtClean="0"/>
              <a:pPr/>
              <a:t>4/12/2012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DE3ACD-DFD1-4777-B928-23B5A65D039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10</a:t>
            </a:fld>
            <a:endParaRPr lang="en-GB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11</a:t>
            </a:fld>
            <a:endParaRPr lang="en-GB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12</a:t>
            </a:fld>
            <a:endParaRPr lang="en-GB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13</a:t>
            </a:fld>
            <a:endParaRPr lang="en-GB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14</a:t>
            </a:fld>
            <a:endParaRPr lang="en-GB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15</a:t>
            </a:fld>
            <a:endParaRPr lang="en-GB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16</a:t>
            </a:fld>
            <a:endParaRPr lang="en-GB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17</a:t>
            </a:fld>
            <a:endParaRPr lang="en-GB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18</a:t>
            </a:fld>
            <a:endParaRPr lang="en-GB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19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4</a:t>
            </a:fld>
            <a:endParaRPr lang="en-GB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5</a:t>
            </a:fld>
            <a:endParaRPr lang="en-GB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6</a:t>
            </a:fld>
            <a:endParaRPr lang="en-GB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7</a:t>
            </a:fld>
            <a:endParaRPr lang="en-GB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8</a:t>
            </a:fld>
            <a:endParaRPr lang="en-GB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9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4/12/2012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4/12/2012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4/12/2012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4/12/2012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4/12/2012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4/12/2012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4/12/2012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4/12/2012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4/12/2012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4/12/2012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4/12/2012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0A391-198D-4046-928D-463227F3BDCA}" type="datetimeFigureOut">
              <a:rPr lang="en-US" smtClean="0"/>
              <a:pPr/>
              <a:t>4/12/2012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MIDDLETON CHENEY</a:t>
            </a:r>
            <a:endParaRPr lang="en-US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1"/>
                </a:solidFill>
              </a:rPr>
              <a:t>FOOTBALL CLUB</a:t>
            </a:r>
            <a:endParaRPr lang="en-US" b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November 5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2011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Witney &amp; District Youth Cup U9  2</a:t>
            </a:r>
            <a:r>
              <a:rPr lang="en-GB" sz="2400" b="1" baseline="30000" dirty="0" smtClean="0"/>
              <a:t>nd</a:t>
            </a:r>
            <a:r>
              <a:rPr lang="en-GB" sz="2400" b="1" dirty="0" smtClean="0"/>
              <a:t> Rd - 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 Middleton Cheney 3 v 0 Banbury Utd Youth Spencer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 algn="ctr"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			Goal scorers	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r>
              <a:rPr lang="en-GB" sz="1600" b="1" dirty="0"/>
              <a:t>			</a:t>
            </a: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 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Sub- </a:t>
            </a:r>
            <a:r>
              <a:rPr lang="en-GB" sz="1600" b="1" dirty="0" smtClean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Ref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Manager	Mr Darren Cottom</a:t>
            </a:r>
            <a:endParaRPr lang="en-GB" sz="1600" b="1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November 12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2011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Witney &amp; District Youth League U9 </a:t>
            </a:r>
            <a:r>
              <a:rPr lang="en-GB" sz="2400" b="1" dirty="0"/>
              <a:t>- </a:t>
            </a:r>
            <a:r>
              <a:rPr lang="en-GB" sz="2400" b="1" dirty="0" smtClean="0"/>
              <a:t>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 Middleton Cheney 1 v 0 Bloxham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 algn="ctr"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			Goal scorers	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r>
              <a:rPr lang="en-GB" sz="1600" b="1" dirty="0"/>
              <a:t>			</a:t>
            </a: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 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Sub- </a:t>
            </a:r>
            <a:r>
              <a:rPr lang="en-GB" sz="1600" b="1" dirty="0" smtClean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Ref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Manager	Mr Darren Cottom</a:t>
            </a:r>
            <a:endParaRPr lang="en-GB" sz="1600" b="1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November 19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2011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Witney &amp; District Youth League U9 </a:t>
            </a:r>
            <a:r>
              <a:rPr lang="en-GB" sz="2400" b="1" dirty="0"/>
              <a:t>- </a:t>
            </a:r>
            <a:r>
              <a:rPr lang="en-GB" sz="2400" b="1" dirty="0" smtClean="0"/>
              <a:t>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 Hook Norton 0 v 8 Middleton Cheney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 algn="ctr"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			Goal scorers	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r>
              <a:rPr lang="en-GB" sz="1600" b="1" dirty="0"/>
              <a:t>			</a:t>
            </a: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 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Sub- </a:t>
            </a:r>
            <a:r>
              <a:rPr lang="en-GB" sz="1600" b="1" dirty="0" smtClean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Ref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Manager	Mr Darren Cottom</a:t>
            </a:r>
            <a:endParaRPr lang="en-GB" sz="1600" b="1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November 26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2011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Witney &amp; District Youth League U9 – Home (Played away) 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 Middleton Cheney 8 v 0 Brackley Athletic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 algn="ctr"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			Goal scorers	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r>
              <a:rPr lang="en-GB" sz="1600" b="1" dirty="0"/>
              <a:t>			</a:t>
            </a: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 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Sub- </a:t>
            </a:r>
            <a:r>
              <a:rPr lang="en-GB" sz="1600" b="1" dirty="0" smtClean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Ref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Manager	Mr Darren Cottom</a:t>
            </a:r>
            <a:endParaRPr lang="en-GB" sz="1600" b="1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December 6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2011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Witney &amp; District Youth Cup U9  3rd Rd - 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Carterton 1 v 1 Middleton Cheney    (Won 4-3 on pen)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 algn="ctr"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			Goal scorers	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r>
              <a:rPr lang="en-GB" sz="1600" b="1" dirty="0"/>
              <a:t>			</a:t>
            </a: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 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Sub- </a:t>
            </a:r>
            <a:r>
              <a:rPr lang="en-GB" sz="1600" b="1" dirty="0" smtClean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Ref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Manager	Mr Darren Cottom</a:t>
            </a:r>
            <a:endParaRPr lang="en-GB" sz="1600" b="1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December 10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2011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Witney &amp; District Youth League U9 – Home  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 Middleton Cheney 1 v 1 Brackley Town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 algn="ctr"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			Goal scorers	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r>
              <a:rPr lang="en-GB" sz="1600" b="1" dirty="0"/>
              <a:t>			</a:t>
            </a: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 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Sub- </a:t>
            </a:r>
            <a:r>
              <a:rPr lang="en-GB" sz="1600" b="1" dirty="0" smtClean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Ref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Manager	Mr Darren Cottom</a:t>
            </a:r>
            <a:endParaRPr lang="en-GB" sz="1600" b="1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December 17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2011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Witney &amp; District Youth League U9 – Away (Played at MCFC) 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 Banbury Utd Youth 0 v 4 Middleton Cheney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 algn="ctr"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			Goal scorers	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r>
              <a:rPr lang="en-GB" sz="1600" b="1" dirty="0"/>
              <a:t>			</a:t>
            </a: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 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Sub- </a:t>
            </a:r>
            <a:r>
              <a:rPr lang="en-GB" sz="1600" b="1" dirty="0" smtClean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Ref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Manager	Mr Darren Cottom</a:t>
            </a:r>
            <a:endParaRPr lang="en-GB" sz="1600" b="1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January</a:t>
            </a:r>
            <a:r>
              <a:rPr lang="en-GB" sz="4000" b="1" dirty="0" smtClean="0"/>
              <a:t> 7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2012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Witney &amp; District Youth League U9 – </a:t>
            </a:r>
            <a:r>
              <a:rPr lang="en-GB" sz="2400" b="1" dirty="0" smtClean="0"/>
              <a:t>Home</a:t>
            </a:r>
            <a:r>
              <a:rPr lang="en-GB" sz="2400" b="1" dirty="0" smtClean="0"/>
              <a:t> 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 </a:t>
            </a:r>
            <a:r>
              <a:rPr lang="en-GB" sz="2000" b="1" dirty="0" smtClean="0"/>
              <a:t> </a:t>
            </a:r>
            <a:r>
              <a:rPr lang="en-GB" sz="2000" b="1" dirty="0" smtClean="0"/>
              <a:t>Middleton Cheney </a:t>
            </a:r>
            <a:r>
              <a:rPr lang="en-GB" sz="2000" b="1" dirty="0" smtClean="0"/>
              <a:t>2 v 0 Brackley Town Saints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 algn="ctr"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			Goal scorers	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r>
              <a:rPr lang="en-GB" sz="1600" b="1" dirty="0"/>
              <a:t>			</a:t>
            </a: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 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Sub- </a:t>
            </a:r>
            <a:r>
              <a:rPr lang="en-GB" sz="1600" b="1" dirty="0" smtClean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Ref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Manager	Mr Darren Cottom</a:t>
            </a:r>
            <a:endParaRPr lang="en-GB" sz="1600" b="1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January</a:t>
            </a:r>
            <a:r>
              <a:rPr lang="en-GB" sz="4000" b="1" dirty="0" smtClean="0"/>
              <a:t> 14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2012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Witney &amp; District Youth League U9 – </a:t>
            </a:r>
            <a:r>
              <a:rPr lang="en-GB" sz="2400" b="1" dirty="0" smtClean="0"/>
              <a:t>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 </a:t>
            </a:r>
            <a:r>
              <a:rPr lang="en-GB" sz="2000" b="1" dirty="0" smtClean="0"/>
              <a:t>  Banbury Utd Youth Puritans v Middleton </a:t>
            </a:r>
            <a:r>
              <a:rPr lang="en-GB" sz="2000" b="1" dirty="0" smtClean="0"/>
              <a:t>Cheney </a:t>
            </a:r>
            <a:r>
              <a:rPr lang="en-GB" sz="2000" b="1" dirty="0" smtClean="0"/>
              <a:t>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Game Postponed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			Goal scorers	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r>
              <a:rPr lang="en-GB" sz="1600" b="1" dirty="0"/>
              <a:t>			</a:t>
            </a: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 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Sub- </a:t>
            </a:r>
            <a:r>
              <a:rPr lang="en-GB" sz="1600" b="1" dirty="0" smtClean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Ref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Manager	Mr Darren Cottom</a:t>
            </a:r>
            <a:endParaRPr lang="en-GB" sz="1600" b="1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January</a:t>
            </a:r>
            <a:r>
              <a:rPr lang="en-GB" sz="4000" b="1" dirty="0" smtClean="0"/>
              <a:t> 21</a:t>
            </a:r>
            <a:r>
              <a:rPr lang="en-GB" sz="4000" b="1" baseline="30000" dirty="0" smtClean="0"/>
              <a:t>st</a:t>
            </a:r>
            <a:r>
              <a:rPr lang="en-GB" sz="4000" b="1" dirty="0" smtClean="0"/>
              <a:t> 2012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Witney &amp; District Youth League U9 – </a:t>
            </a:r>
            <a:r>
              <a:rPr lang="en-GB" sz="2400" b="1" dirty="0" smtClean="0"/>
              <a:t>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 </a:t>
            </a:r>
            <a:r>
              <a:rPr lang="en-GB" sz="2000" b="1" dirty="0" smtClean="0"/>
              <a:t>   Middleton Cheney 7 v 1 Deddington Town Colts Cobras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 algn="ctr"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			Goal scorers	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r>
              <a:rPr lang="en-GB" sz="1600" b="1" dirty="0"/>
              <a:t>			</a:t>
            </a: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 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Sub- </a:t>
            </a:r>
            <a:r>
              <a:rPr lang="en-GB" sz="1600" b="1" dirty="0" smtClean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Ref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Manager	Mr Darren Cottom</a:t>
            </a:r>
            <a:endParaRPr lang="en-GB" sz="1600" b="1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UNDER </a:t>
            </a:r>
            <a:r>
              <a:rPr lang="en-GB" b="1" dirty="0" smtClean="0"/>
              <a:t>11 </a:t>
            </a:r>
            <a:r>
              <a:rPr lang="en-GB" b="1" dirty="0"/>
              <a:t>TEAM</a:t>
            </a:r>
            <a:endParaRPr lang="en-US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GB" b="1" dirty="0" smtClean="0"/>
              <a:t>2011-12</a:t>
            </a:r>
            <a:endParaRPr lang="en-GB" b="1" dirty="0"/>
          </a:p>
          <a:p>
            <a:pPr algn="ctr">
              <a:buFontTx/>
              <a:buNone/>
            </a:pPr>
            <a:r>
              <a:rPr lang="en-GB" b="1" dirty="0"/>
              <a:t>SEASON</a:t>
            </a:r>
          </a:p>
          <a:p>
            <a:pPr algn="ctr">
              <a:buFontTx/>
              <a:buNone/>
            </a:pPr>
            <a:endParaRPr lang="en-GB" b="1" dirty="0"/>
          </a:p>
          <a:p>
            <a:pPr algn="ctr">
              <a:buFontTx/>
              <a:buNone/>
            </a:pPr>
            <a:r>
              <a:rPr lang="en-GB" b="1" dirty="0" smtClean="0"/>
              <a:t>WITNEY &amp; DISTRICT</a:t>
            </a:r>
            <a:endParaRPr lang="en-GB" b="1" dirty="0"/>
          </a:p>
          <a:p>
            <a:pPr algn="ctr">
              <a:buFontTx/>
              <a:buNone/>
            </a:pPr>
            <a:r>
              <a:rPr lang="en-GB" b="1" dirty="0" smtClean="0"/>
              <a:t>YOUTH LEAGUE </a:t>
            </a:r>
            <a:endParaRPr lang="en-GB" b="1" dirty="0"/>
          </a:p>
          <a:p>
            <a:pPr algn="ctr">
              <a:buFontTx/>
              <a:buNone/>
            </a:pPr>
            <a:r>
              <a:rPr lang="en-GB" b="1" dirty="0" smtClean="0"/>
              <a:t>&amp; CUPS</a:t>
            </a:r>
          </a:p>
          <a:p>
            <a:pPr algn="ctr">
              <a:buFontTx/>
              <a:buNone/>
            </a:pPr>
            <a:r>
              <a:rPr lang="en-GB" b="1" dirty="0" smtClean="0"/>
              <a:t>U9</a:t>
            </a:r>
            <a:endParaRPr lang="en-GB" b="1" dirty="0"/>
          </a:p>
          <a:p>
            <a:pPr algn="ctr">
              <a:buFontTx/>
              <a:buNone/>
            </a:pPr>
            <a:endParaRPr lang="en-GB" b="1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/>
              <a:t>September </a:t>
            </a:r>
            <a:r>
              <a:rPr lang="en-GB" sz="4000" b="1" dirty="0" smtClean="0"/>
              <a:t>10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2011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Witney &amp; District Youth League U9 </a:t>
            </a:r>
            <a:r>
              <a:rPr lang="en-GB" sz="2400" b="1" dirty="0"/>
              <a:t>- </a:t>
            </a:r>
            <a:r>
              <a:rPr lang="en-GB" sz="2400" b="1" dirty="0" smtClean="0"/>
              <a:t>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Brackley Town 0 v 0 Middleton Cheney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			Goal scorers	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r>
              <a:rPr lang="en-GB" sz="1600" b="1" dirty="0"/>
              <a:t>			</a:t>
            </a: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 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Sub- </a:t>
            </a:r>
            <a:r>
              <a:rPr lang="en-GB" sz="1600" b="1" dirty="0" smtClean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Ref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Manager	Mr Darren Cottom </a:t>
            </a:r>
            <a:endParaRPr lang="en-GB" sz="1600" b="1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/>
              <a:t>September </a:t>
            </a:r>
            <a:r>
              <a:rPr lang="en-GB" sz="4000" b="1" dirty="0" smtClean="0"/>
              <a:t>17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2011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Witney &amp; District Youth League U9 - 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Middleton Cheney 2 v 0 Banbuery Utd Youth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			Goal scorers	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r>
              <a:rPr lang="en-GB" sz="1600" b="1" dirty="0"/>
              <a:t>			</a:t>
            </a: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 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Sub- </a:t>
            </a:r>
            <a:r>
              <a:rPr lang="en-GB" sz="1600" b="1" dirty="0" smtClean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Ref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Manager	Mr Darren Cottom</a:t>
            </a:r>
            <a:endParaRPr lang="en-GB" sz="1600" b="1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/>
              <a:t>September </a:t>
            </a:r>
            <a:r>
              <a:rPr lang="en-GB" sz="4000" b="1" dirty="0" smtClean="0"/>
              <a:t>24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2011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Witney &amp; District Youth League U9 </a:t>
            </a:r>
            <a:r>
              <a:rPr lang="en-GB" sz="2400" b="1" dirty="0"/>
              <a:t>- </a:t>
            </a:r>
            <a:r>
              <a:rPr lang="en-GB" sz="2400" b="1" dirty="0" smtClean="0"/>
              <a:t>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Brackley Town Saints 0 v 8 Middleton Cheney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			Goal scorers	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r>
              <a:rPr lang="en-GB" sz="1600" b="1" dirty="0"/>
              <a:t>			</a:t>
            </a: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 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Sub- </a:t>
            </a:r>
            <a:r>
              <a:rPr lang="en-GB" sz="1600" b="1" dirty="0" smtClean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Ref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Manager	Mr Darren Cottom</a:t>
            </a:r>
            <a:endParaRPr lang="en-GB" sz="1600" b="1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October 1</a:t>
            </a:r>
            <a:r>
              <a:rPr lang="en-GB" sz="4000" b="1" baseline="30000" dirty="0" smtClean="0"/>
              <a:t>st</a:t>
            </a:r>
            <a:r>
              <a:rPr lang="en-GB" sz="4000" b="1" dirty="0" smtClean="0"/>
              <a:t> 2011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Witney &amp; District Youth League U9 </a:t>
            </a:r>
            <a:r>
              <a:rPr lang="en-GB" sz="2400" b="1" dirty="0"/>
              <a:t>- </a:t>
            </a:r>
            <a:r>
              <a:rPr lang="en-GB" sz="2400" b="1" dirty="0" smtClean="0"/>
              <a:t>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Middleton Cheney 5 v 0 Brackley Town Saints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			Goal scorers	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r>
              <a:rPr lang="en-GB" sz="1600" b="1" dirty="0"/>
              <a:t>			</a:t>
            </a: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 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Sub- </a:t>
            </a:r>
            <a:r>
              <a:rPr lang="en-GB" sz="1600" b="1" dirty="0" smtClean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Ref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Manager	Mr Darren Cottom</a:t>
            </a:r>
            <a:endParaRPr lang="en-GB" sz="1600" b="1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October 8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2011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Witney &amp; District Youth League U9 </a:t>
            </a:r>
            <a:r>
              <a:rPr lang="en-GB" sz="2400" b="1" dirty="0"/>
              <a:t>- </a:t>
            </a:r>
            <a:r>
              <a:rPr lang="en-GB" sz="2400" b="1" dirty="0" smtClean="0"/>
              <a:t>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Deddington Town Colts Cobras 0 v 3 Middleton Cheney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			Goal scorers	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r>
              <a:rPr lang="en-GB" sz="1600" b="1" dirty="0"/>
              <a:t>			</a:t>
            </a: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 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Sub- </a:t>
            </a:r>
            <a:r>
              <a:rPr lang="en-GB" sz="1600" b="1" dirty="0" smtClean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Ref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Manager	Mr Darren Cottom</a:t>
            </a:r>
            <a:endParaRPr lang="en-GB" sz="1600" b="1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October 15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2011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Witney &amp; District Youth League U9 </a:t>
            </a:r>
            <a:r>
              <a:rPr lang="en-GB" sz="2400" b="1" dirty="0"/>
              <a:t>- </a:t>
            </a:r>
            <a:r>
              <a:rPr lang="en-GB" sz="2400" b="1" dirty="0" smtClean="0"/>
              <a:t>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 Middleton Cheney 1 v 0 Banbury Utd Youth Spencer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			Goal scorers	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r>
              <a:rPr lang="en-GB" sz="1600" b="1" dirty="0"/>
              <a:t>			</a:t>
            </a: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 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Sub- </a:t>
            </a:r>
            <a:r>
              <a:rPr lang="en-GB" sz="1600" b="1" dirty="0" smtClean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Ref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Manager	Mr Darren Cottom</a:t>
            </a:r>
            <a:endParaRPr lang="en-GB" sz="1600" b="1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October 29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2011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Witney &amp; District Youth League U9 </a:t>
            </a:r>
            <a:r>
              <a:rPr lang="en-GB" sz="2400" b="1" dirty="0"/>
              <a:t>- </a:t>
            </a:r>
            <a:r>
              <a:rPr lang="en-GB" sz="2400" b="1" dirty="0" smtClean="0"/>
              <a:t>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 Deddington Town Colts Sharks v Middleton Cheney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Game Postponed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			Goal scorers	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r>
              <a:rPr lang="en-GB" sz="1600" b="1" dirty="0"/>
              <a:t>			</a:t>
            </a: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 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Sub- </a:t>
            </a:r>
            <a:r>
              <a:rPr lang="en-GB" sz="1600" b="1" dirty="0" smtClean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Ref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Manager	Mr Darren Cottom</a:t>
            </a:r>
            <a:endParaRPr lang="en-GB" sz="1600" b="1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1250</TotalTime>
  <Words>244</Words>
  <Application>Microsoft Office PowerPoint</Application>
  <PresentationFormat>On-screen Show (4:3)</PresentationFormat>
  <Paragraphs>352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MIDDLETON CHENEY</vt:lpstr>
      <vt:lpstr>UNDER 11 TEAM</vt:lpstr>
      <vt:lpstr>September 10th 2011 Witney &amp; District Youth League U9 - Away</vt:lpstr>
      <vt:lpstr>September 17th 2011 Witney &amp; District Youth League U9 - Home</vt:lpstr>
      <vt:lpstr>September 24th 2011 Witney &amp; District Youth League U9 - Away</vt:lpstr>
      <vt:lpstr>October 1st 2011 Witney &amp; District Youth League U9 - Home</vt:lpstr>
      <vt:lpstr>October 8th 2011 Witney &amp; District Youth League U9 - Away</vt:lpstr>
      <vt:lpstr>October 15th 2011 Witney &amp; District Youth League U9 - Home</vt:lpstr>
      <vt:lpstr>October 29th 2011 Witney &amp; District Youth League U9 - Away</vt:lpstr>
      <vt:lpstr>November 5th 2011 Witney &amp; District Youth Cup U9  2nd Rd - Home</vt:lpstr>
      <vt:lpstr>November 12th 2011 Witney &amp; District Youth League U9 - Home</vt:lpstr>
      <vt:lpstr>November 19th 2011 Witney &amp; District Youth League U9 - Away</vt:lpstr>
      <vt:lpstr>November 26th 2011 Witney &amp; District Youth League U9 – Home (Played away) </vt:lpstr>
      <vt:lpstr>December 6th 2011 Witney &amp; District Youth Cup U9  3rd Rd - Away</vt:lpstr>
      <vt:lpstr>December 10th 2011 Witney &amp; District Youth League U9 – Home  </vt:lpstr>
      <vt:lpstr>December 17th 2011 Witney &amp; District Youth League U9 – Away (Played at MCFC) </vt:lpstr>
      <vt:lpstr>January 7th 2012 Witney &amp; District Youth League U9 – Home </vt:lpstr>
      <vt:lpstr>January 14th 2012 Witney &amp; District Youth League U9 – Away</vt:lpstr>
      <vt:lpstr>January 21st 2012 Witney &amp; District Youth League U9 – Home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MIDDLETON CHENEY</dc:title>
  <dc:creator>tich</dc:creator>
  <cp:lastModifiedBy>martin57</cp:lastModifiedBy>
  <cp:revision>75</cp:revision>
  <dcterms:created xsi:type="dcterms:W3CDTF">2009-04-11T11:47:07Z</dcterms:created>
  <dcterms:modified xsi:type="dcterms:W3CDTF">2012-04-12T10:21:41Z</dcterms:modified>
</cp:coreProperties>
</file>