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4/12/2012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Cup U9 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3 v 0 Banbury Utd Youth Spencer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1 v 0 Bloxham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Hook Norton 0 v 8 Middleton Cheney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– Home (Played away)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8 v 0 Brackley Athletic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Cup U9  3rd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Carterton 1 v 1 Middleton Cheney    (Won 4-3 on pen)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– Home 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1 v 1 Brackley Town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– Away (Played at MCFC)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Banbury Utd Youth 0 v 4 Middleton Cheney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</a:t>
            </a:r>
            <a:r>
              <a:rPr lang="en-GB" sz="4000" b="1" dirty="0" smtClean="0"/>
              <a:t>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– </a:t>
            </a:r>
            <a:r>
              <a:rPr lang="en-GB" sz="2400" b="1" dirty="0" smtClean="0"/>
              <a:t>Home</a:t>
            </a:r>
            <a:r>
              <a:rPr lang="en-GB" sz="2400" b="1" dirty="0" smtClean="0"/>
              <a:t> 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</a:t>
            </a:r>
            <a:r>
              <a:rPr lang="en-GB" sz="2000" b="1" dirty="0" smtClean="0"/>
              <a:t> </a:t>
            </a:r>
            <a:r>
              <a:rPr lang="en-GB" sz="2000" b="1" dirty="0" smtClean="0"/>
              <a:t>Middleton Cheney </a:t>
            </a:r>
            <a:r>
              <a:rPr lang="en-GB" sz="2000" b="1" dirty="0" smtClean="0"/>
              <a:t>2 v 0 Brackley Town Saints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</a:t>
            </a:r>
            <a:r>
              <a:rPr lang="en-GB" sz="4000" b="1" dirty="0" smtClean="0"/>
              <a:t>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–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</a:t>
            </a:r>
            <a:r>
              <a:rPr lang="en-GB" sz="2000" b="1" dirty="0" smtClean="0"/>
              <a:t>  Banbury Utd Youth Puritans v Middleton </a:t>
            </a:r>
            <a:r>
              <a:rPr lang="en-GB" sz="2000" b="1" dirty="0" smtClean="0"/>
              <a:t>Cheney </a:t>
            </a:r>
            <a:r>
              <a:rPr lang="en-GB" sz="2000" b="1" dirty="0" smtClean="0"/>
              <a:t>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Game Postponed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</a:t>
            </a:r>
            <a:r>
              <a:rPr lang="en-GB" sz="4000" b="1" dirty="0" smtClean="0"/>
              <a:t> 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2012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–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</a:t>
            </a:r>
            <a:r>
              <a:rPr lang="en-GB" sz="2000" b="1" dirty="0" smtClean="0"/>
              <a:t>   Middleton Cheney 7 v 1 Deddington Town Colts Cobras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</a:t>
            </a:r>
            <a:r>
              <a:rPr lang="en-GB" b="1" dirty="0" smtClean="0"/>
              <a:t>11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2011-12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WITNEY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YOUTH LEAGUE 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CUPS</a:t>
            </a:r>
          </a:p>
          <a:p>
            <a:pPr algn="ctr">
              <a:buFontTx/>
              <a:buNone/>
            </a:pPr>
            <a:r>
              <a:rPr lang="en-GB" b="1" dirty="0" smtClean="0"/>
              <a:t>U9</a:t>
            </a:r>
            <a:endParaRPr lang="en-GB" b="1" dirty="0"/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Brackley Town 0 v 0 Middleton Cheney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 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2 v 0 Banbuery Utd Youth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Brackley Town Saints 0 v 8 Middleton Cheney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Cheney 5 v 0 Brackley Town Saints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Deddington Town Colts Cobras 0 v 3 Middleton Cheney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Cheney 1 v 0 Banbury Utd Youth Spencer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2011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Witney &amp; District Youth League U9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Deddington Town Colts Sharks v Middleton Cheney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Game Postponed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			Goal scorers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  <a:r>
              <a:rPr lang="en-GB" sz="1600" b="1" dirty="0" smtClean="0"/>
              <a:t>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</a:t>
            </a:r>
            <a:r>
              <a:rPr lang="en-GB" sz="1600" b="1" dirty="0"/>
              <a:t>			</a:t>
            </a:r>
            <a:r>
              <a:rPr lang="en-GB" sz="1600" b="1" dirty="0" smtClean="0"/>
              <a:t>		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</a:t>
            </a:r>
            <a:r>
              <a:rPr lang="en-GB" sz="16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 </a:t>
            </a:r>
            <a:endParaRPr lang="en-GB" sz="16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/>
              <a:t>Sub- </a:t>
            </a:r>
            <a:r>
              <a:rPr lang="en-GB" sz="16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Sub-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600" b="1" dirty="0" smtClean="0"/>
              <a:t>Manager	Mr Darren Cottom</a:t>
            </a:r>
            <a:endParaRPr lang="en-GB" sz="16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244</Words>
  <Application>Microsoft Office PowerPoint</Application>
  <PresentationFormat>On-screen Show (4:3)</PresentationFormat>
  <Paragraphs>352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MIDDLETON CHENEY</vt:lpstr>
      <vt:lpstr>UNDER 11 TEAM</vt:lpstr>
      <vt:lpstr>September 10th 2011 Witney &amp; District Youth League U9 - Away</vt:lpstr>
      <vt:lpstr>September 17th 2011 Witney &amp; District Youth League U9 - Home</vt:lpstr>
      <vt:lpstr>September 24th 2011 Witney &amp; District Youth League U9 - Away</vt:lpstr>
      <vt:lpstr>October 1st 2011 Witney &amp; District Youth League U9 - Home</vt:lpstr>
      <vt:lpstr>October 8th 2011 Witney &amp; District Youth League U9 - Away</vt:lpstr>
      <vt:lpstr>October 15th 2011 Witney &amp; District Youth League U9 - Home</vt:lpstr>
      <vt:lpstr>October 29th 2011 Witney &amp; District Youth League U9 - Away</vt:lpstr>
      <vt:lpstr>November 5th 2011 Witney &amp; District Youth Cup U9  2nd Rd - Home</vt:lpstr>
      <vt:lpstr>November 12th 2011 Witney &amp; District Youth League U9 - Home</vt:lpstr>
      <vt:lpstr>November 19th 2011 Witney &amp; District Youth League U9 - Away</vt:lpstr>
      <vt:lpstr>November 26th 2011 Witney &amp; District Youth League U9 – Home (Played away) </vt:lpstr>
      <vt:lpstr>December 6th 2011 Witney &amp; District Youth Cup U9  3rd Rd - Away</vt:lpstr>
      <vt:lpstr>December 10th 2011 Witney &amp; District Youth League U9 – Home  </vt:lpstr>
      <vt:lpstr>December 17th 2011 Witney &amp; District Youth League U9 – Away (Played at MCFC) </vt:lpstr>
      <vt:lpstr>January 7th 2012 Witney &amp; District Youth League U9 – Home </vt:lpstr>
      <vt:lpstr>January 14th 2012 Witney &amp; District Youth League U9 – Away</vt:lpstr>
      <vt:lpstr>January 21st 2012 Witney &amp; District Youth League U9 –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75</cp:revision>
  <dcterms:created xsi:type="dcterms:W3CDTF">2009-04-11T11:47:07Z</dcterms:created>
  <dcterms:modified xsi:type="dcterms:W3CDTF">2012-04-12T10:21:41Z</dcterms:modified>
</cp:coreProperties>
</file>